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60"/>
  </p:normalViewPr>
  <p:slideViewPr>
    <p:cSldViewPr snapToGrid="0">
      <p:cViewPr varScale="1">
        <p:scale>
          <a:sx n="82" d="100"/>
          <a:sy n="82" d="100"/>
        </p:scale>
        <p:origin x="-629" y="-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2518022F-84D7-1236-9CDB-4C771BDDC0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Распознавание речи и создание субтитров из видео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53128" y="4725830"/>
            <a:ext cx="2144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latin typeface="+mj-lt"/>
              </a:rPr>
              <a:t>Проект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NLP</a:t>
            </a:r>
            <a:endParaRPr lang="ru-RU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44143" y="5879506"/>
            <a:ext cx="3913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1"/>
                </a:solidFill>
                <a:latin typeface="+mj-lt"/>
              </a:rPr>
              <a:t>Выполнила:</a:t>
            </a:r>
            <a:br>
              <a:rPr lang="ru-RU" b="1" dirty="0" smtClean="0">
                <a:solidFill>
                  <a:schemeClr val="accent1"/>
                </a:solidFill>
                <a:latin typeface="+mj-lt"/>
              </a:rPr>
            </a:br>
            <a:r>
              <a:rPr lang="ru-RU" b="1" dirty="0" smtClean="0">
                <a:solidFill>
                  <a:schemeClr val="accent1"/>
                </a:solidFill>
                <a:latin typeface="+mj-lt"/>
              </a:rPr>
              <a:t>студент группы МИВТ-23-3-2</a:t>
            </a:r>
            <a:br>
              <a:rPr lang="ru-RU" b="1" dirty="0" smtClean="0">
                <a:solidFill>
                  <a:schemeClr val="accent1"/>
                </a:solidFill>
                <a:latin typeface="+mj-lt"/>
              </a:rPr>
            </a:br>
            <a:r>
              <a:rPr lang="ru-RU" b="1" dirty="0" smtClean="0">
                <a:solidFill>
                  <a:schemeClr val="accent1"/>
                </a:solidFill>
                <a:latin typeface="+mj-lt"/>
              </a:rPr>
              <a:t>Андреева Елена</a:t>
            </a:r>
            <a:endParaRPr lang="ru-RU" b="1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6674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18059E1F-2790-1B20-863A-F2C15CE3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0347" y="184615"/>
            <a:ext cx="8679915" cy="1748729"/>
          </a:xfrm>
        </p:spPr>
        <p:txBody>
          <a:bodyPr>
            <a:normAutofit/>
          </a:bodyPr>
          <a:lstStyle/>
          <a:p>
            <a:r>
              <a:rPr lang="ru-RU" dirty="0"/>
              <a:t>Заключение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="" xmlns:a16="http://schemas.microsoft.com/office/drawing/2014/main" id="{B142B68B-2F6A-63E5-2DBE-5B1664D347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5192" y="2106413"/>
            <a:ext cx="8673427" cy="3075187"/>
          </a:xfrm>
        </p:spPr>
        <p:txBody>
          <a:bodyPr>
            <a:noAutofit/>
          </a:bodyPr>
          <a:lstStyle/>
          <a:p>
            <a:r>
              <a:rPr lang="ru-RU" b="1" dirty="0"/>
              <a:t>Разработанное решение выполняет: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/>
              <a:t>* Извлечение аудио из видео.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/>
              <a:t>* Распознавание речи с использованием модели Wav2Vec2.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/>
              <a:t>* Генерацию субтитров в формате *.srt.</a:t>
            </a:r>
          </a:p>
          <a:p>
            <a:r>
              <a:rPr lang="ru-RU" b="1" dirty="0"/>
              <a:t>Преимущества: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* Высокая точность распознавания благодаря обученной модели.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* Поддержка русского языка.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* Простота интеграции в приложения.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300" dirty="0"/>
          </a:p>
        </p:txBody>
      </p:sp>
    </p:spTree>
    <p:extLst>
      <p:ext uri="{BB962C8B-B14F-4D97-AF65-F5344CB8AC3E}">
        <p14:creationId xmlns:p14="http://schemas.microsoft.com/office/powerpoint/2010/main" val="475534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31E20F3-0227-9A84-B29C-03EDD71CB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30535B4D-5D31-DD58-BED0-A74DC97EB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446088" algn="just">
              <a:buNone/>
            </a:pPr>
            <a:r>
              <a:rPr lang="ru-RU" sz="2800" dirty="0"/>
              <a:t>Разработка системы для автоматического извлечения аудиодорожки из видео, распознавания речи и создания субтитров в формате .srt. Проект реализован с использованием модели Wav2Vec2 для русского языка, что обеспечивает высокую точность распознавания речи.</a:t>
            </a:r>
          </a:p>
        </p:txBody>
      </p:sp>
    </p:spTree>
    <p:extLst>
      <p:ext uri="{BB962C8B-B14F-4D97-AF65-F5344CB8AC3E}">
        <p14:creationId xmlns:p14="http://schemas.microsoft.com/office/powerpoint/2010/main" val="4216475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61F6051-309C-5546-0264-F932E3F95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модели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C7B06F1E-0B47-D920-D4FD-C4D726E5E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20878" y="372533"/>
            <a:ext cx="6269591" cy="3770489"/>
          </a:xfrm>
        </p:spPr>
        <p:txBody>
          <a:bodyPr>
            <a:normAutofit/>
          </a:bodyPr>
          <a:lstStyle/>
          <a:p>
            <a:pPr marL="0" indent="446088" algn="just">
              <a:lnSpc>
                <a:spcPct val="110000"/>
              </a:lnSpc>
              <a:buNone/>
            </a:pPr>
            <a:r>
              <a:rPr lang="ru-RU" dirty="0"/>
              <a:t>Модель </a:t>
            </a:r>
            <a:r>
              <a:rPr lang="en-US" dirty="0"/>
              <a:t>jonatasgrosman/wav2vec2-large-xlsr-53-russian </a:t>
            </a:r>
            <a:r>
              <a:rPr lang="ru-RU" dirty="0"/>
              <a:t>основана на архитектуре </a:t>
            </a:r>
            <a:r>
              <a:rPr lang="en-US" dirty="0"/>
              <a:t>Wav2Vec2 :</a:t>
            </a:r>
            <a:endParaRPr lang="ru-RU" dirty="0"/>
          </a:p>
          <a:p>
            <a:pPr marL="0" indent="446088" algn="just">
              <a:lnSpc>
                <a:spcPct val="110000"/>
              </a:lnSpc>
            </a:pPr>
            <a:r>
              <a:rPr lang="ru-RU" dirty="0"/>
              <a:t>Предобученна на 53 языках.</a:t>
            </a:r>
          </a:p>
          <a:p>
            <a:pPr marL="0" indent="446088" algn="just">
              <a:lnSpc>
                <a:spcPct val="110000"/>
              </a:lnSpc>
            </a:pPr>
            <a:r>
              <a:rPr lang="ru-RU" dirty="0"/>
              <a:t>Выполнена на русском разделе датасета </a:t>
            </a:r>
            <a:r>
              <a:rPr lang="en-US" dirty="0"/>
              <a:t>Common Voice.</a:t>
            </a:r>
            <a:endParaRPr lang="ru-RU" dirty="0"/>
          </a:p>
          <a:p>
            <a:pPr marL="0" indent="446088" algn="just">
              <a:lnSpc>
                <a:spcPct val="110000"/>
              </a:lnSpc>
            </a:pPr>
            <a:r>
              <a:rPr lang="ru-RU" dirty="0"/>
              <a:t>Около 59 часов русскоязычного аудио.</a:t>
            </a:r>
          </a:p>
          <a:p>
            <a:pPr marL="0" indent="446088" algn="just">
              <a:lnSpc>
                <a:spcPct val="110000"/>
              </a:lnSpc>
              <a:buNone/>
            </a:pPr>
            <a:r>
              <a:rPr lang="ru-RU" dirty="0"/>
              <a:t>Метрика качества:</a:t>
            </a:r>
          </a:p>
          <a:p>
            <a:pPr marL="0" indent="446088" algn="just">
              <a:lnSpc>
                <a:spcPct val="110000"/>
              </a:lnSpc>
            </a:pPr>
            <a:r>
              <a:rPr lang="en-US" dirty="0"/>
              <a:t>WER (Word Error Rate) </a:t>
            </a:r>
            <a:r>
              <a:rPr lang="ru-RU" dirty="0"/>
              <a:t>на тестовом наборе </a:t>
            </a:r>
            <a:r>
              <a:rPr lang="en-US" dirty="0"/>
              <a:t>Common Voice </a:t>
            </a:r>
            <a:r>
              <a:rPr lang="ru-RU" dirty="0"/>
              <a:t>составляет 10.77%.</a:t>
            </a:r>
          </a:p>
        </p:txBody>
      </p:sp>
      <p:pic>
        <p:nvPicPr>
          <p:cNvPr id="2050" name="Picture 2" descr="Lightbox">
            <a:extLst>
              <a:ext uri="{FF2B5EF4-FFF2-40B4-BE49-F238E27FC236}">
                <a16:creationId xmlns="" xmlns:a16="http://schemas.microsoft.com/office/drawing/2014/main" id="{59029754-7341-4006-E0D4-8501C19BCAD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1248" y="4086578"/>
            <a:ext cx="4480663" cy="2093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35B30B94-7D65-9D68-44AF-90E58F380083}"/>
              </a:ext>
            </a:extLst>
          </p:cNvPr>
          <p:cNvSpPr txBox="1"/>
          <p:nvPr/>
        </p:nvSpPr>
        <p:spPr>
          <a:xfrm>
            <a:off x="7168444" y="6259689"/>
            <a:ext cx="2373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Архитектура модели</a:t>
            </a:r>
          </a:p>
        </p:txBody>
      </p:sp>
    </p:spTree>
    <p:extLst>
      <p:ext uri="{BB962C8B-B14F-4D97-AF65-F5344CB8AC3E}">
        <p14:creationId xmlns:p14="http://schemas.microsoft.com/office/powerpoint/2010/main" val="2716551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B26B1EFA-2904-EA13-5172-20B70ED95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/>
              <a:t>Извлечение аудио из видео</a:t>
            </a:r>
            <a:br>
              <a:rPr lang="ru-RU" sz="4000" b="1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611CB274-6E84-A05F-9809-02A8A3751D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944724"/>
          </a:xfrm>
        </p:spPr>
        <p:txBody>
          <a:bodyPr>
            <a:normAutofit/>
          </a:bodyPr>
          <a:lstStyle/>
          <a:p>
            <a:pPr marL="0" indent="446088" algn="just">
              <a:lnSpc>
                <a:spcPct val="100000"/>
              </a:lnSpc>
              <a:buNone/>
            </a:pPr>
            <a:r>
              <a:rPr lang="ru-RU" sz="1600" dirty="0"/>
              <a:t>Функция </a:t>
            </a:r>
            <a:r>
              <a:rPr lang="ru-RU" sz="1600" b="1" dirty="0"/>
              <a:t>extract_audio</a:t>
            </a:r>
          </a:p>
          <a:p>
            <a:pPr marL="0" indent="446088" algn="just">
              <a:lnSpc>
                <a:spcPct val="100000"/>
              </a:lnSpc>
              <a:buNone/>
            </a:pPr>
            <a:r>
              <a:rPr lang="ru-RU" sz="1600" dirty="0"/>
              <a:t>Использует библиотеку ffmpeg для извлечения аудиодорожки.</a:t>
            </a:r>
          </a:p>
          <a:p>
            <a:pPr marL="0" indent="446088" algn="just">
              <a:lnSpc>
                <a:spcPct val="100000"/>
              </a:lnSpc>
              <a:buNone/>
            </a:pPr>
            <a:r>
              <a:rPr lang="ru-RU" sz="1600" dirty="0"/>
              <a:t>Преобразует аудио в формат WAV с параметрами:</a:t>
            </a:r>
          </a:p>
          <a:p>
            <a:pPr marL="0" indent="446088" algn="just">
              <a:lnSpc>
                <a:spcPct val="100000"/>
              </a:lnSpc>
            </a:pPr>
            <a:r>
              <a:rPr lang="ru-RU" sz="1600" dirty="0"/>
              <a:t>Частота дискретизации: 16 кГц.</a:t>
            </a:r>
          </a:p>
          <a:p>
            <a:pPr marL="0" indent="446088" algn="just">
              <a:lnSpc>
                <a:spcPct val="100000"/>
              </a:lnSpc>
            </a:pPr>
            <a:r>
              <a:rPr lang="ru-RU" sz="1600" dirty="0"/>
              <a:t>Каналы: моно.</a:t>
            </a:r>
          </a:p>
          <a:p>
            <a:pPr marL="0" indent="446088" algn="just">
              <a:lnSpc>
                <a:spcPct val="100000"/>
              </a:lnSpc>
            </a:pPr>
            <a:r>
              <a:rPr lang="ru-RU" sz="1600" dirty="0"/>
              <a:t>Кодек: PCM.</a:t>
            </a:r>
          </a:p>
          <a:p>
            <a:pPr marL="0" indent="446088" algn="just">
              <a:lnSpc>
                <a:spcPct val="100000"/>
              </a:lnSpc>
              <a:buNone/>
            </a:pPr>
            <a:r>
              <a:rPr lang="ru-RU" sz="1600" dirty="0"/>
              <a:t>Позволяет явно указать аудиодорожку с помощью параметра map='0:1'.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="" xmlns:a16="http://schemas.microsoft.com/office/drawing/2014/main" id="{CC5C5956-5ED3-82E7-6B26-C42B8B24976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85906" y="4124325"/>
            <a:ext cx="5961976" cy="2382838"/>
          </a:xfr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533EEF3-2BAF-AB61-649D-584DEBC7C95B}"/>
              </a:ext>
            </a:extLst>
          </p:cNvPr>
          <p:cNvSpPr txBox="1"/>
          <p:nvPr/>
        </p:nvSpPr>
        <p:spPr>
          <a:xfrm>
            <a:off x="929783" y="1671474"/>
            <a:ext cx="37541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Calibri Light (Заголовки)"/>
              </a:rPr>
              <a:t>Ключевые функции</a:t>
            </a:r>
          </a:p>
        </p:txBody>
      </p:sp>
    </p:spTree>
    <p:extLst>
      <p:ext uri="{BB962C8B-B14F-4D97-AF65-F5344CB8AC3E}">
        <p14:creationId xmlns:p14="http://schemas.microsoft.com/office/powerpoint/2010/main" val="3291644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2BFC760-77C1-9E99-0400-2DAAC277D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Выделение сегментов речи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1AC428A-8CBC-E9FE-377D-93202A31E1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4826" y="493298"/>
            <a:ext cx="6269591" cy="1759390"/>
          </a:xfrm>
        </p:spPr>
        <p:txBody>
          <a:bodyPr>
            <a:normAutofit fontScale="77500" lnSpcReduction="20000"/>
          </a:bodyPr>
          <a:lstStyle/>
          <a:p>
            <a:pPr marL="0" indent="446088" algn="just">
              <a:buNone/>
            </a:pPr>
            <a:r>
              <a:rPr lang="ru-RU" dirty="0"/>
              <a:t>Функция </a:t>
            </a:r>
            <a:r>
              <a:rPr lang="en-US" dirty="0"/>
              <a:t>apply_vad:</a:t>
            </a:r>
            <a:endParaRPr lang="ru-RU" dirty="0"/>
          </a:p>
          <a:p>
            <a:pPr algn="just"/>
            <a:r>
              <a:rPr lang="ru-RU" dirty="0"/>
              <a:t>Использует </a:t>
            </a:r>
            <a:r>
              <a:rPr lang="en-US" dirty="0"/>
              <a:t>webrtcvad </a:t>
            </a:r>
            <a:r>
              <a:rPr lang="ru-RU" dirty="0"/>
              <a:t>для применения </a:t>
            </a:r>
            <a:r>
              <a:rPr lang="en-US" dirty="0"/>
              <a:t>Voice Activity Detection (VAD).</a:t>
            </a:r>
            <a:endParaRPr lang="ru-RU" dirty="0"/>
          </a:p>
          <a:p>
            <a:pPr algn="just"/>
            <a:r>
              <a:rPr lang="ru-RU" dirty="0"/>
              <a:t>Делит аудиодорожку на сегменты с речью.</a:t>
            </a:r>
          </a:p>
          <a:p>
            <a:pPr algn="just"/>
            <a:r>
              <a:rPr lang="ru-RU" dirty="0"/>
              <a:t>Уровень агрессивности 3 позволяет эффективно отфильтровывать шумы.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48B011A9-DA72-7410-EDAF-E84527A48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84826" y="4534137"/>
            <a:ext cx="6645902" cy="2323863"/>
          </a:xfrm>
        </p:spPr>
        <p:txBody>
          <a:bodyPr>
            <a:normAutofit fontScale="77500" lnSpcReduction="20000"/>
          </a:bodyPr>
          <a:lstStyle/>
          <a:p>
            <a:pPr marL="0" indent="446088" algn="just">
              <a:buNone/>
            </a:pPr>
            <a:r>
              <a:rPr lang="ru-RU" dirty="0"/>
              <a:t>Алгоритм работы:</a:t>
            </a:r>
          </a:p>
          <a:p>
            <a:pPr algn="just">
              <a:buFont typeface="+mj-lt"/>
              <a:buAutoNum type="arabicPeriod"/>
            </a:pPr>
            <a:r>
              <a:rPr lang="ru-RU" dirty="0"/>
              <a:t>Аудио преобразуется в формат PCM.</a:t>
            </a:r>
          </a:p>
          <a:p>
            <a:pPr algn="just">
              <a:buFont typeface="+mj-lt"/>
              <a:buAutoNum type="arabicPeriod"/>
            </a:pPr>
            <a:r>
              <a:rPr lang="ru-RU" dirty="0"/>
              <a:t>Длительность одного кадра устанавливается в 30 мс.</a:t>
            </a:r>
          </a:p>
          <a:p>
            <a:pPr algn="just">
              <a:buFont typeface="+mj-lt"/>
              <a:buAutoNum type="arabicPeriod"/>
            </a:pPr>
            <a:r>
              <a:rPr lang="ru-RU" dirty="0"/>
              <a:t>Проверяется наличие речи в каждом кадре.</a:t>
            </a:r>
          </a:p>
          <a:p>
            <a:pPr algn="just">
              <a:buFont typeface="+mj-lt"/>
              <a:buAutoNum type="arabicPeriod"/>
            </a:pPr>
            <a:r>
              <a:rPr lang="ru-RU" dirty="0"/>
              <a:t>Формируются временные метки начала и конца каждого сегмента речи.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945D0273-4855-C7D0-0CC4-EB88753BC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4826" y="2323863"/>
            <a:ext cx="6645902" cy="213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49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04E387C-F7C6-0FA0-24C6-95BA3D127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Загрузка модели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="" xmlns:a16="http://schemas.microsoft.com/office/drawing/2014/main" id="{E4537411-B19A-1DD5-9A34-14B400DBF4F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452649" y="1232674"/>
            <a:ext cx="5606290" cy="1524040"/>
          </a:xfrm>
        </p:spPr>
      </p:pic>
      <p:pic>
        <p:nvPicPr>
          <p:cNvPr id="8" name="Объект 7">
            <a:extLst>
              <a:ext uri="{FF2B5EF4-FFF2-40B4-BE49-F238E27FC236}">
                <a16:creationId xmlns="" xmlns:a16="http://schemas.microsoft.com/office/drawing/2014/main" id="{18056765-87AE-14C9-E790-4298CE75D3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459226" y="3770057"/>
            <a:ext cx="5589961" cy="2188086"/>
          </a:xfrm>
        </p:spPr>
      </p:pic>
    </p:spTree>
    <p:extLst>
      <p:ext uri="{BB962C8B-B14F-4D97-AF65-F5344CB8AC3E}">
        <p14:creationId xmlns:p14="http://schemas.microsoft.com/office/powerpoint/2010/main" val="1462943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B9E61E5-AAF6-21DA-64B1-249086A32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Распознавание текста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060803AB-5AE3-5AB0-EBF5-AABB5C45EE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75722" y="278254"/>
            <a:ext cx="6269591" cy="3198724"/>
          </a:xfrm>
        </p:spPr>
        <p:txBody>
          <a:bodyPr>
            <a:normAutofit fontScale="92500"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ru-RU" dirty="0"/>
              <a:t>Функция </a:t>
            </a:r>
            <a:r>
              <a:rPr lang="en-US" dirty="0"/>
              <a:t>transcribe_segment:</a:t>
            </a:r>
            <a:endParaRPr lang="ru-RU" dirty="0"/>
          </a:p>
          <a:p>
            <a:pPr algn="just">
              <a:lnSpc>
                <a:spcPct val="100000"/>
              </a:lnSpc>
            </a:pPr>
            <a:r>
              <a:rPr lang="ru-RU" dirty="0"/>
              <a:t>Использует модель Wav2Vec2 для преобразования аудио в текст.</a:t>
            </a:r>
          </a:p>
          <a:p>
            <a:pPr algn="just">
              <a:lnSpc>
                <a:spcPct val="100000"/>
              </a:lnSpc>
            </a:pPr>
            <a:r>
              <a:rPr lang="ru-RU" dirty="0"/>
              <a:t>Делит длинные сегменты на более короткие (до 15 секунд) для повышения точности распознавания.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ru-RU" dirty="0"/>
              <a:t>Процесс включает:</a:t>
            </a:r>
          </a:p>
          <a:p>
            <a:pPr algn="just">
              <a:lnSpc>
                <a:spcPct val="100000"/>
              </a:lnSpc>
            </a:pPr>
            <a:r>
              <a:rPr lang="ru-RU" dirty="0"/>
              <a:t>Преобразование сегмента в формат, совместимый с моделью.</a:t>
            </a:r>
          </a:p>
          <a:p>
            <a:pPr algn="just">
              <a:lnSpc>
                <a:spcPct val="100000"/>
              </a:lnSpc>
            </a:pPr>
            <a:r>
              <a:rPr lang="ru-RU" dirty="0"/>
              <a:t>Расчет логитов с помощью модели.</a:t>
            </a:r>
          </a:p>
          <a:p>
            <a:pPr algn="just">
              <a:lnSpc>
                <a:spcPct val="100000"/>
              </a:lnSpc>
            </a:pPr>
            <a:r>
              <a:rPr lang="ru-RU" dirty="0"/>
              <a:t>Декодирование текста с использованием процессора.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="" xmlns:a16="http://schemas.microsoft.com/office/drawing/2014/main" id="{36D791CA-B4B4-49A5-06C6-B1AF8FA972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40969" y="3574701"/>
            <a:ext cx="5739095" cy="2384425"/>
          </a:xfrm>
        </p:spPr>
      </p:pic>
    </p:spTree>
    <p:extLst>
      <p:ext uri="{BB962C8B-B14F-4D97-AF65-F5344CB8AC3E}">
        <p14:creationId xmlns:p14="http://schemas.microsoft.com/office/powerpoint/2010/main" val="1942290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ADA0817-ABC2-3116-BD67-D686E64F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файла субтитров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121E9AB-9959-9A7E-1880-6E01A5CC97F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ru-RU" dirty="0"/>
              <a:t>Функция generate_srt:</a:t>
            </a:r>
          </a:p>
          <a:p>
            <a:pPr algn="just">
              <a:lnSpc>
                <a:spcPct val="110000"/>
              </a:lnSpc>
            </a:pPr>
            <a:r>
              <a:rPr lang="ru-RU" dirty="0"/>
              <a:t>Формирует файл .srt с временными метками и текстом.</a:t>
            </a:r>
          </a:p>
          <a:p>
            <a:pPr algn="just">
              <a:lnSpc>
                <a:spcPct val="110000"/>
              </a:lnSpc>
            </a:pPr>
            <a:r>
              <a:rPr lang="ru-RU" dirty="0"/>
              <a:t>Форматирует субтитры по правилам: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ru-RU" dirty="0"/>
              <a:t>	1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ru-RU" dirty="0"/>
              <a:t>	00:00:00,000 --&gt; 00:00:05,000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ru-RU" dirty="0"/>
              <a:t>	Распознанный текст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="" xmlns:a16="http://schemas.microsoft.com/office/drawing/2014/main" id="{09733449-AFB6-028B-5DC0-A608575471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49601" y="3671888"/>
            <a:ext cx="2409211" cy="2384425"/>
          </a:xfrm>
        </p:spPr>
      </p:pic>
    </p:spTree>
    <p:extLst>
      <p:ext uri="{BB962C8B-B14F-4D97-AF65-F5344CB8AC3E}">
        <p14:creationId xmlns:p14="http://schemas.microsoft.com/office/powerpoint/2010/main" val="3361930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F88A4E01-3135-2853-E8E7-93CD863E7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4947" y="2405291"/>
            <a:ext cx="4699667" cy="2793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E3A60D4-9BCA-05C0-1853-BFE82BD5C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работы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="" xmlns:a16="http://schemas.microsoft.com/office/drawing/2014/main" id="{AC184D2B-9616-D886-2CED-DA4784556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5275" y="0"/>
            <a:ext cx="4886148" cy="2729995"/>
          </a:xfr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5896CAD-3069-8F18-2A06-ED8986E2D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4615" y="2739212"/>
            <a:ext cx="2256808" cy="3836573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332514" y="6391119"/>
            <a:ext cx="5680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 smtClean="0">
                <a:solidFill>
                  <a:srgbClr val="FF0000"/>
                </a:solidFill>
                <a:latin typeface="+mj-lt"/>
              </a:rPr>
              <a:t>Репозиторий</a:t>
            </a:r>
            <a:r>
              <a:rPr lang="ru-RU" dirty="0" smtClean="0">
                <a:solidFill>
                  <a:srgbClr val="FF0000"/>
                </a:solidFill>
                <a:latin typeface="+mj-lt"/>
              </a:rPr>
              <a:t>: </a:t>
            </a:r>
            <a:r>
              <a:rPr lang="en-US" dirty="0" smtClean="0">
                <a:solidFill>
                  <a:srgbClr val="FF0000"/>
                </a:solidFill>
                <a:latin typeface="+mj-lt"/>
              </a:rPr>
              <a:t>https</a:t>
            </a:r>
            <a:r>
              <a:rPr lang="en-US" dirty="0">
                <a:solidFill>
                  <a:srgbClr val="FF0000"/>
                </a:solidFill>
                <a:latin typeface="+mj-lt"/>
              </a:rPr>
              <a:t>://github.com/ElenaAnd99/NLP-project</a:t>
            </a:r>
            <a:endParaRPr lang="ru-RU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49684561"/>
      </p:ext>
    </p:extLst>
  </p:cSld>
  <p:clrMapOvr>
    <a:masterClrMapping/>
  </p:clrMapOvr>
</p:sld>
</file>

<file path=ppt/theme/theme1.xml><?xml version="1.0" encoding="utf-8"?>
<a:theme xmlns:a="http://schemas.openxmlformats.org/drawingml/2006/main" name="Атлас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{2107DA38-2687-4A74-A72B-E8374766BCE4}tf16401371</Template>
  <TotalTime>52</TotalTime>
  <Words>341</Words>
  <Application>Microsoft Office PowerPoint</Application>
  <PresentationFormat>Произвольный</PresentationFormat>
  <Paragraphs>59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Атлас</vt:lpstr>
      <vt:lpstr>Распознавание речи и создание субтитров из видео</vt:lpstr>
      <vt:lpstr>Цель проекта</vt:lpstr>
      <vt:lpstr>Описание модели</vt:lpstr>
      <vt:lpstr>Извлечение аудио из видео </vt:lpstr>
      <vt:lpstr>Выделение сегментов речи</vt:lpstr>
      <vt:lpstr>Загрузка модели</vt:lpstr>
      <vt:lpstr>Распознавание текста</vt:lpstr>
      <vt:lpstr>Создание файла субтитров</vt:lpstr>
      <vt:lpstr>Результаты работы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Распознавание речи и создание субтитров из видео</dc:title>
  <dc:creator>Ildar Mustaev</dc:creator>
  <cp:lastModifiedBy>Елена Андреева</cp:lastModifiedBy>
  <cp:revision>8</cp:revision>
  <dcterms:created xsi:type="dcterms:W3CDTF">2025-01-16T16:51:17Z</dcterms:created>
  <dcterms:modified xsi:type="dcterms:W3CDTF">2025-01-26T13:37:17Z</dcterms:modified>
</cp:coreProperties>
</file>

<file path=docProps/thumbnail.jpeg>
</file>